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">
            <a:off x="-1" y="1"/>
            <a:ext cx="9144000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3332C1-2BB5-6394-D4B4-CC2E95CE8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-9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F2498-5B9B-A44C-7EE3-8463429E4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919"/>
            <a:ext cx="796069" cy="8322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4AB10-976A-1A23-2E25-A9CE5DB2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49" y="0"/>
            <a:ext cx="1181218" cy="1234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6FCBED-3C1E-1F26-4BC8-985D6F885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49" y="0"/>
            <a:ext cx="942151" cy="984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D37E2-5CC0-EA08-C03C-5DC3823B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94" y="0"/>
            <a:ext cx="1058306" cy="1106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674FE6-FFD0-12A4-5F8D-395DF576B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709" y="0"/>
            <a:ext cx="1046291" cy="1093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35E4F-2104-BF11-3BF8-2DCF9021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709" y="0"/>
            <a:ext cx="1046291" cy="1093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476563-C1D6-F68B-EE2C-D78F3A9AF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916" y="0"/>
            <a:ext cx="1226084" cy="1281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F5314-E278-2D6B-8BA9-F9230830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9930" cy="11603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F69C3-C743-F51D-DBE3-9812F41CE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20" y="188896"/>
            <a:ext cx="1349544" cy="1410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-171461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11EDF-4565-50EC-A7FC-8A6A659FF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61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7BFEE-1071-03BB-677A-6009E7A0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235" y="0"/>
            <a:ext cx="1303520" cy="1362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68711-81AD-6D65-1877-17705E523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6291" cy="10938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7492E8-8D9D-2FE1-F255-83080C070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50" y="0"/>
            <a:ext cx="1226084" cy="1281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B5D79-2CA5-8224-99B5-9A0AA732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109920" cy="1160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5687"/>
            <a:ext cx="8535900" cy="45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54EA0-6769-EF01-6EAC-4E41E93E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05" y="275687"/>
            <a:ext cx="1329333" cy="13897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 descr="preencoded.png"/>
          <p:cNvPicPr preferRelativeResize="0"/>
          <p:nvPr/>
        </p:nvPicPr>
        <p:blipFill rotWithShape="1">
          <a:blip r:embed="rId3">
            <a:alphaModFix/>
          </a:blip>
          <a:srcRect l="13239" t="28744"/>
          <a:stretch/>
        </p:blipFill>
        <p:spPr>
          <a:xfrm>
            <a:off x="-3356026" y="-1418175"/>
            <a:ext cx="16115599" cy="72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5D0C8-9BD4-1D93-4CC4-A21191798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266" y="-1418175"/>
            <a:ext cx="1303520" cy="1362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8B72B-87B2-B7B5-F183-70BDBC00B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3" y="1308781"/>
            <a:ext cx="915471" cy="9570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1</cp:revision>
  <dcterms:modified xsi:type="dcterms:W3CDTF">2023-01-17T06:58:49Z</dcterms:modified>
</cp:coreProperties>
</file>